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23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Betriebsbezogen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D3BD9-C856-4589-BC3D-8C981B07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B2B Marketing </a:t>
            </a:r>
            <a:endParaRPr lang="en-US" dirty="0"/>
          </a:p>
          <a:p>
            <a:r>
              <a:rPr lang="en-US" dirty="0"/>
              <a:t>Business Intelligence</a:t>
            </a:r>
          </a:p>
          <a:p>
            <a:r>
              <a:rPr lang="de-DE" dirty="0"/>
              <a:t>Interkulturelles Projektmanagement </a:t>
            </a:r>
          </a:p>
          <a:p>
            <a:r>
              <a:rPr lang="de-DE" dirty="0"/>
              <a:t>Accounting nach IFRS</a:t>
            </a:r>
          </a:p>
          <a:p>
            <a:r>
              <a:rPr lang="de-DE" dirty="0"/>
              <a:t>ABAP Programmierung</a:t>
            </a:r>
          </a:p>
          <a:p>
            <a:r>
              <a:rPr lang="de-DE" dirty="0"/>
              <a:t>CRM &amp; ERP-Entwicklung</a:t>
            </a:r>
          </a:p>
          <a:p>
            <a:r>
              <a:rPr lang="de-DE" dirty="0"/>
              <a:t>Supply-Chain-Management</a:t>
            </a:r>
          </a:p>
          <a:p>
            <a:r>
              <a:rPr lang="de-DE" dirty="0"/>
              <a:t>Embedded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83020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48014" y="2101851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Grundlagen BWL &amp; VWL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46586" y="2105480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Methoden der Wirtschaftsinformatik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48014" y="306092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Grundlagen Rechnungslegung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48014" y="40200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Rechtsgrundlagen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48014" y="49790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Wissenschaftliches Arbeiten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46586" y="306092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Grundlegende Konzepte der IT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46586" y="40200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Programmieren und Programmiertechniken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46586" y="49790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Datenbanken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Grundstudium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690688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68428" y="1843088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924300" y="5943600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Mathematik</a:t>
            </a:r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Breitbild</PresentationFormat>
  <Paragraphs>22</Paragraphs>
  <Slides>11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Wahlmöglichkeiten – Grundstudium</vt:lpstr>
      <vt:lpstr>Wahlmöglichkeiten – Betriebsbezogen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Moritz Kuttler</cp:lastModifiedBy>
  <cp:revision>20</cp:revision>
  <dcterms:created xsi:type="dcterms:W3CDTF">2019-03-31T09:05:26Z</dcterms:created>
  <dcterms:modified xsi:type="dcterms:W3CDTF">2019-04-03T11:34:02Z</dcterms:modified>
</cp:coreProperties>
</file>